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2" r:id="rId4"/>
    <p:sldId id="261" r:id="rId5"/>
    <p:sldId id="257" r:id="rId6"/>
    <p:sldId id="260" r:id="rId7"/>
    <p:sldId id="26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9A714B-0720-4621-ABDC-FA1136023ED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26DD3A-BCF0-4609-ABCA-C50B813CF754}" type="pres">
      <dgm:prSet presAssocID="{499A714B-0720-4621-ABDC-FA1136023EDC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030D6D0-A904-4152-926A-F1F82CAAADF4}" type="presOf" srcId="{499A714B-0720-4621-ABDC-FA1136023EDC}" destId="{5F26DD3A-BCF0-4609-ABCA-C50B813CF754}" srcOrd="0" destOrd="0" presId="urn:microsoft.com/office/officeart/2005/8/layout/process4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3D5F4-B3E8-4AAE-8916-7EDC9673357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F5DCF35-80A2-44B0-BF1F-8AD70C169F49}">
      <dgm:prSet/>
      <dgm:spPr/>
      <dgm:t>
        <a:bodyPr/>
        <a:lstStyle/>
        <a:p>
          <a:r>
            <a:rPr lang="fr-FR" dirty="0"/>
            <a:t>Ils ont plusieurs responsabilités :</a:t>
          </a:r>
          <a:endParaRPr lang="en-US" dirty="0"/>
        </a:p>
      </dgm:t>
    </dgm:pt>
    <dgm:pt modelId="{C1DFAF44-8F49-457E-8B4F-02AF42B02EEC}" type="parTrans" cxnId="{02D94DA2-439B-448B-BF49-3E1F265BDC85}">
      <dgm:prSet/>
      <dgm:spPr/>
      <dgm:t>
        <a:bodyPr/>
        <a:lstStyle/>
        <a:p>
          <a:endParaRPr lang="en-US"/>
        </a:p>
      </dgm:t>
    </dgm:pt>
    <dgm:pt modelId="{1C9F4A96-770F-4EE0-9D04-3FC54555C45D}" type="sibTrans" cxnId="{02D94DA2-439B-448B-BF49-3E1F265BDC85}">
      <dgm:prSet/>
      <dgm:spPr/>
      <dgm:t>
        <a:bodyPr/>
        <a:lstStyle/>
        <a:p>
          <a:endParaRPr lang="en-US"/>
        </a:p>
      </dgm:t>
    </dgm:pt>
    <dgm:pt modelId="{7AEE4030-AC3D-4426-9B9C-9896225B9F60}">
      <dgm:prSet/>
      <dgm:spPr/>
      <dgm:t>
        <a:bodyPr/>
        <a:lstStyle/>
        <a:p>
          <a:r>
            <a:rPr lang="fr-FR"/>
            <a:t>ils </a:t>
          </a:r>
          <a:r>
            <a:rPr lang="fr-FR" b="1"/>
            <a:t>représentent les élèves</a:t>
          </a:r>
          <a:r>
            <a:rPr lang="fr-FR"/>
            <a:t> de leur classe</a:t>
          </a:r>
          <a:endParaRPr lang="en-US"/>
        </a:p>
      </dgm:t>
    </dgm:pt>
    <dgm:pt modelId="{E84AD17E-B393-4027-B5D7-EC1B67578060}" type="parTrans" cxnId="{D26CEFF0-DA77-4609-8B30-5BF8757FF018}">
      <dgm:prSet/>
      <dgm:spPr/>
      <dgm:t>
        <a:bodyPr/>
        <a:lstStyle/>
        <a:p>
          <a:endParaRPr lang="en-US"/>
        </a:p>
      </dgm:t>
    </dgm:pt>
    <dgm:pt modelId="{1C37DDC7-A2A6-494A-AD67-89485446E0DA}" type="sibTrans" cxnId="{D26CEFF0-DA77-4609-8B30-5BF8757FF018}">
      <dgm:prSet/>
      <dgm:spPr/>
      <dgm:t>
        <a:bodyPr/>
        <a:lstStyle/>
        <a:p>
          <a:endParaRPr lang="en-US"/>
        </a:p>
      </dgm:t>
    </dgm:pt>
    <dgm:pt modelId="{D5189A63-AD94-4CD3-8C89-2F1057320835}">
      <dgm:prSet/>
      <dgm:spPr/>
      <dgm:t>
        <a:bodyPr/>
        <a:lstStyle/>
        <a:p>
          <a:r>
            <a:rPr lang="fr-FR"/>
            <a:t>ils sont des </a:t>
          </a:r>
          <a:r>
            <a:rPr lang="fr-FR" b="1"/>
            <a:t>médiateurs</a:t>
          </a:r>
          <a:r>
            <a:rPr lang="fr-FR"/>
            <a:t> entre leurs camarades et les autres membres de la communauté éducative : personnels de direction, personnels enseignant et non-enseignant et parents d’élèves</a:t>
          </a:r>
          <a:endParaRPr lang="en-US"/>
        </a:p>
      </dgm:t>
    </dgm:pt>
    <dgm:pt modelId="{0A0AF326-E220-4C27-99D5-6C64030CE37A}" type="parTrans" cxnId="{2626FD1B-273D-452B-BED8-00DC93F234B1}">
      <dgm:prSet/>
      <dgm:spPr/>
      <dgm:t>
        <a:bodyPr/>
        <a:lstStyle/>
        <a:p>
          <a:endParaRPr lang="en-US"/>
        </a:p>
      </dgm:t>
    </dgm:pt>
    <dgm:pt modelId="{48ED6A10-0F90-4E2C-9B85-3C55EF498B94}" type="sibTrans" cxnId="{2626FD1B-273D-452B-BED8-00DC93F234B1}">
      <dgm:prSet/>
      <dgm:spPr/>
      <dgm:t>
        <a:bodyPr/>
        <a:lstStyle/>
        <a:p>
          <a:endParaRPr lang="en-US"/>
        </a:p>
      </dgm:t>
    </dgm:pt>
    <dgm:pt modelId="{C2AAF779-DA76-4395-A9B2-6518E6010F41}">
      <dgm:prSet/>
      <dgm:spPr/>
      <dgm:t>
        <a:bodyPr/>
        <a:lstStyle/>
        <a:p>
          <a:r>
            <a:rPr lang="fr-FR"/>
            <a:t>Dans chaque classe, les deux délégués participent au </a:t>
          </a:r>
          <a:r>
            <a:rPr lang="fr-FR" b="1"/>
            <a:t>conseil de classe</a:t>
          </a:r>
          <a:r>
            <a:rPr lang="fr-FR"/>
            <a:t>. Chaque trimestre, le conseil se prononce sur la vie de la classe et le déroulement de la scolarité de chaque élève.</a:t>
          </a:r>
          <a:endParaRPr lang="en-US"/>
        </a:p>
      </dgm:t>
    </dgm:pt>
    <dgm:pt modelId="{2AA48BD9-ACE9-430F-B203-1D88272D3E32}" type="parTrans" cxnId="{DF450721-70CF-4B27-A164-2780393EDFEE}">
      <dgm:prSet/>
      <dgm:spPr/>
      <dgm:t>
        <a:bodyPr/>
        <a:lstStyle/>
        <a:p>
          <a:endParaRPr lang="en-US"/>
        </a:p>
      </dgm:t>
    </dgm:pt>
    <dgm:pt modelId="{B82B6CCD-02FE-4334-B149-DC4150BB48A5}" type="sibTrans" cxnId="{DF450721-70CF-4B27-A164-2780393EDFEE}">
      <dgm:prSet/>
      <dgm:spPr/>
      <dgm:t>
        <a:bodyPr/>
        <a:lstStyle/>
        <a:p>
          <a:endParaRPr lang="en-US"/>
        </a:p>
      </dgm:t>
    </dgm:pt>
    <dgm:pt modelId="{CE8C8C9F-C651-4DF0-9FBA-7EAC7D5DFDB3}">
      <dgm:prSet/>
      <dgm:spPr/>
      <dgm:t>
        <a:bodyPr/>
        <a:lstStyle/>
        <a:p>
          <a:r>
            <a:rPr lang="fr-FR"/>
            <a:t>Si un élève de la classe passe en </a:t>
          </a:r>
          <a:r>
            <a:rPr lang="fr-FR" b="1"/>
            <a:t>conseil de discipline</a:t>
          </a:r>
          <a:r>
            <a:rPr lang="fr-FR"/>
            <a:t>, les deux délégués de la classe de l’élève y participent.</a:t>
          </a:r>
          <a:endParaRPr lang="en-US"/>
        </a:p>
      </dgm:t>
    </dgm:pt>
    <dgm:pt modelId="{6995A891-3FC2-43D5-8027-65D9B526E85F}" type="parTrans" cxnId="{3EDF9856-2370-4D6C-A56C-24ABB7BE2F28}">
      <dgm:prSet/>
      <dgm:spPr/>
      <dgm:t>
        <a:bodyPr/>
        <a:lstStyle/>
        <a:p>
          <a:endParaRPr lang="en-US"/>
        </a:p>
      </dgm:t>
    </dgm:pt>
    <dgm:pt modelId="{97653748-B64E-45E1-ACBA-449C2D37962A}" type="sibTrans" cxnId="{3EDF9856-2370-4D6C-A56C-24ABB7BE2F28}">
      <dgm:prSet/>
      <dgm:spPr/>
      <dgm:t>
        <a:bodyPr/>
        <a:lstStyle/>
        <a:p>
          <a:endParaRPr lang="en-US"/>
        </a:p>
      </dgm:t>
    </dgm:pt>
    <dgm:pt modelId="{C9D128CD-C318-4CCF-B4F7-93F90E20E23B}">
      <dgm:prSet/>
      <dgm:spPr/>
      <dgm:t>
        <a:bodyPr/>
        <a:lstStyle/>
        <a:p>
          <a:r>
            <a:rPr lang="fr-FR"/>
            <a:t>Au </a:t>
          </a:r>
          <a:r>
            <a:rPr lang="fr-FR" b="1"/>
            <a:t>conseil d'administration</a:t>
          </a:r>
          <a:r>
            <a:rPr lang="fr-FR"/>
            <a:t>, les délégués rapportent les avis et les propositions des autres élèves sur le fonctionnement de l'établissement.</a:t>
          </a:r>
          <a:endParaRPr lang="en-US"/>
        </a:p>
      </dgm:t>
    </dgm:pt>
    <dgm:pt modelId="{D0BAB44C-BF16-4B71-90AC-E6CA99FF7CA2}" type="parTrans" cxnId="{130095F1-75EB-47D0-91FC-711274149A43}">
      <dgm:prSet/>
      <dgm:spPr/>
      <dgm:t>
        <a:bodyPr/>
        <a:lstStyle/>
        <a:p>
          <a:endParaRPr lang="en-US"/>
        </a:p>
      </dgm:t>
    </dgm:pt>
    <dgm:pt modelId="{F181D3DF-9241-4CBA-A5DF-EFFE6B6126D1}" type="sibTrans" cxnId="{130095F1-75EB-47D0-91FC-711274149A43}">
      <dgm:prSet/>
      <dgm:spPr/>
      <dgm:t>
        <a:bodyPr/>
        <a:lstStyle/>
        <a:p>
          <a:endParaRPr lang="en-US"/>
        </a:p>
      </dgm:t>
    </dgm:pt>
    <dgm:pt modelId="{12A119B0-DA11-4842-94DB-C260E7FEAEDC}">
      <dgm:prSet/>
      <dgm:spPr/>
      <dgm:t>
        <a:bodyPr/>
        <a:lstStyle/>
        <a:p>
          <a:r>
            <a:rPr lang="fr-FR"/>
            <a:t>Dans les lycées, tous les délégués des élèves se réunissent au moins deux fois par an dans le cadre de l’</a:t>
          </a:r>
          <a:r>
            <a:rPr lang="fr-FR" b="1"/>
            <a:t>assemblée générale des délégués des élèves</a:t>
          </a:r>
          <a:r>
            <a:rPr lang="fr-FR"/>
            <a:t>. Cette assemblée consultative permet d'informer les délégués et d'organiser des échanges entre eux.</a:t>
          </a:r>
          <a:endParaRPr lang="en-US"/>
        </a:p>
      </dgm:t>
    </dgm:pt>
    <dgm:pt modelId="{93E7308B-B797-4926-8C68-340E1B2E4801}" type="parTrans" cxnId="{DB022804-2A82-4C88-B8D2-B72D79EEEADE}">
      <dgm:prSet/>
      <dgm:spPr/>
      <dgm:t>
        <a:bodyPr/>
        <a:lstStyle/>
        <a:p>
          <a:endParaRPr lang="en-US"/>
        </a:p>
      </dgm:t>
    </dgm:pt>
    <dgm:pt modelId="{12EC7C6F-B55E-44FA-9B01-EB0180DE7B69}" type="sibTrans" cxnId="{DB022804-2A82-4C88-B8D2-B72D79EEEADE}">
      <dgm:prSet/>
      <dgm:spPr/>
      <dgm:t>
        <a:bodyPr/>
        <a:lstStyle/>
        <a:p>
          <a:endParaRPr lang="en-US"/>
        </a:p>
      </dgm:t>
    </dgm:pt>
    <dgm:pt modelId="{C8E57E1A-BE8E-40E5-B8CC-0DBF8DA04210}" type="pres">
      <dgm:prSet presAssocID="{B433D5F4-B3E8-4AAE-8916-7EDC96733576}" presName="diagram" presStyleCnt="0">
        <dgm:presLayoutVars>
          <dgm:dir/>
          <dgm:resizeHandles val="exact"/>
        </dgm:presLayoutVars>
      </dgm:prSet>
      <dgm:spPr/>
    </dgm:pt>
    <dgm:pt modelId="{0CD371FC-720A-4EB9-BA56-50CCE303A351}" type="pres">
      <dgm:prSet presAssocID="{4F5DCF35-80A2-44B0-BF1F-8AD70C169F49}" presName="node" presStyleLbl="node1" presStyleIdx="0" presStyleCnt="7">
        <dgm:presLayoutVars>
          <dgm:bulletEnabled val="1"/>
        </dgm:presLayoutVars>
      </dgm:prSet>
      <dgm:spPr/>
    </dgm:pt>
    <dgm:pt modelId="{991BF6E5-E67D-4392-B199-60C7F3A53518}" type="pres">
      <dgm:prSet presAssocID="{1C9F4A96-770F-4EE0-9D04-3FC54555C45D}" presName="sibTrans" presStyleCnt="0"/>
      <dgm:spPr/>
    </dgm:pt>
    <dgm:pt modelId="{EBB335FC-3822-460C-8E6F-D2AF31246E1F}" type="pres">
      <dgm:prSet presAssocID="{7AEE4030-AC3D-4426-9B9C-9896225B9F60}" presName="node" presStyleLbl="node1" presStyleIdx="1" presStyleCnt="7">
        <dgm:presLayoutVars>
          <dgm:bulletEnabled val="1"/>
        </dgm:presLayoutVars>
      </dgm:prSet>
      <dgm:spPr/>
    </dgm:pt>
    <dgm:pt modelId="{4DB6C2C1-26BB-4E8A-BE5F-50F80A5C4D6F}" type="pres">
      <dgm:prSet presAssocID="{1C37DDC7-A2A6-494A-AD67-89485446E0DA}" presName="sibTrans" presStyleCnt="0"/>
      <dgm:spPr/>
    </dgm:pt>
    <dgm:pt modelId="{E917484E-25B0-4112-ABB7-7E87098D9317}" type="pres">
      <dgm:prSet presAssocID="{D5189A63-AD94-4CD3-8C89-2F1057320835}" presName="node" presStyleLbl="node1" presStyleIdx="2" presStyleCnt="7">
        <dgm:presLayoutVars>
          <dgm:bulletEnabled val="1"/>
        </dgm:presLayoutVars>
      </dgm:prSet>
      <dgm:spPr/>
    </dgm:pt>
    <dgm:pt modelId="{9E94F25E-97CD-4FAF-A925-DDF05AB063AC}" type="pres">
      <dgm:prSet presAssocID="{48ED6A10-0F90-4E2C-9B85-3C55EF498B94}" presName="sibTrans" presStyleCnt="0"/>
      <dgm:spPr/>
    </dgm:pt>
    <dgm:pt modelId="{69407B92-9DB5-47BB-A294-15F8AB433D11}" type="pres">
      <dgm:prSet presAssocID="{C2AAF779-DA76-4395-A9B2-6518E6010F41}" presName="node" presStyleLbl="node1" presStyleIdx="3" presStyleCnt="7">
        <dgm:presLayoutVars>
          <dgm:bulletEnabled val="1"/>
        </dgm:presLayoutVars>
      </dgm:prSet>
      <dgm:spPr/>
    </dgm:pt>
    <dgm:pt modelId="{D7418943-E5D1-4286-A85A-39A0CEAA5BA9}" type="pres">
      <dgm:prSet presAssocID="{B82B6CCD-02FE-4334-B149-DC4150BB48A5}" presName="sibTrans" presStyleCnt="0"/>
      <dgm:spPr/>
    </dgm:pt>
    <dgm:pt modelId="{A4FD6485-5324-4177-BB45-BCF49DC6ED52}" type="pres">
      <dgm:prSet presAssocID="{CE8C8C9F-C651-4DF0-9FBA-7EAC7D5DFDB3}" presName="node" presStyleLbl="node1" presStyleIdx="4" presStyleCnt="7">
        <dgm:presLayoutVars>
          <dgm:bulletEnabled val="1"/>
        </dgm:presLayoutVars>
      </dgm:prSet>
      <dgm:spPr/>
    </dgm:pt>
    <dgm:pt modelId="{66DDA1D2-A272-4AA4-B286-6A3B3131615F}" type="pres">
      <dgm:prSet presAssocID="{97653748-B64E-45E1-ACBA-449C2D37962A}" presName="sibTrans" presStyleCnt="0"/>
      <dgm:spPr/>
    </dgm:pt>
    <dgm:pt modelId="{3FF3FA8F-A614-4E27-8A2F-1F4C2BF98215}" type="pres">
      <dgm:prSet presAssocID="{C9D128CD-C318-4CCF-B4F7-93F90E20E23B}" presName="node" presStyleLbl="node1" presStyleIdx="5" presStyleCnt="7">
        <dgm:presLayoutVars>
          <dgm:bulletEnabled val="1"/>
        </dgm:presLayoutVars>
      </dgm:prSet>
      <dgm:spPr/>
    </dgm:pt>
    <dgm:pt modelId="{951EA069-910D-4832-AE1A-8B05BD8BE13E}" type="pres">
      <dgm:prSet presAssocID="{F181D3DF-9241-4CBA-A5DF-EFFE6B6126D1}" presName="sibTrans" presStyleCnt="0"/>
      <dgm:spPr/>
    </dgm:pt>
    <dgm:pt modelId="{FBFE3A42-8B19-4CC8-97A5-091CDC4CC9AF}" type="pres">
      <dgm:prSet presAssocID="{12A119B0-DA11-4842-94DB-C260E7FEAEDC}" presName="node" presStyleLbl="node1" presStyleIdx="6" presStyleCnt="7">
        <dgm:presLayoutVars>
          <dgm:bulletEnabled val="1"/>
        </dgm:presLayoutVars>
      </dgm:prSet>
      <dgm:spPr/>
    </dgm:pt>
  </dgm:ptLst>
  <dgm:cxnLst>
    <dgm:cxn modelId="{DB022804-2A82-4C88-B8D2-B72D79EEEADE}" srcId="{B433D5F4-B3E8-4AAE-8916-7EDC96733576}" destId="{12A119B0-DA11-4842-94DB-C260E7FEAEDC}" srcOrd="6" destOrd="0" parTransId="{93E7308B-B797-4926-8C68-340E1B2E4801}" sibTransId="{12EC7C6F-B55E-44FA-9B01-EB0180DE7B69}"/>
    <dgm:cxn modelId="{80AE0A08-4147-4E1C-AA04-A5B316B4D0DD}" type="presOf" srcId="{D5189A63-AD94-4CD3-8C89-2F1057320835}" destId="{E917484E-25B0-4112-ABB7-7E87098D9317}" srcOrd="0" destOrd="0" presId="urn:microsoft.com/office/officeart/2005/8/layout/default"/>
    <dgm:cxn modelId="{271D1809-AD91-4DCA-9DE3-C65B5B5B9519}" type="presOf" srcId="{4F5DCF35-80A2-44B0-BF1F-8AD70C169F49}" destId="{0CD371FC-720A-4EB9-BA56-50CCE303A351}" srcOrd="0" destOrd="0" presId="urn:microsoft.com/office/officeart/2005/8/layout/default"/>
    <dgm:cxn modelId="{EA576210-FEF8-481E-BBEF-00C1E9D6E176}" type="presOf" srcId="{CE8C8C9F-C651-4DF0-9FBA-7EAC7D5DFDB3}" destId="{A4FD6485-5324-4177-BB45-BCF49DC6ED52}" srcOrd="0" destOrd="0" presId="urn:microsoft.com/office/officeart/2005/8/layout/default"/>
    <dgm:cxn modelId="{8B05CB12-54AE-4755-8173-1661B52DC12B}" type="presOf" srcId="{12A119B0-DA11-4842-94DB-C260E7FEAEDC}" destId="{FBFE3A42-8B19-4CC8-97A5-091CDC4CC9AF}" srcOrd="0" destOrd="0" presId="urn:microsoft.com/office/officeart/2005/8/layout/default"/>
    <dgm:cxn modelId="{2626FD1B-273D-452B-BED8-00DC93F234B1}" srcId="{B433D5F4-B3E8-4AAE-8916-7EDC96733576}" destId="{D5189A63-AD94-4CD3-8C89-2F1057320835}" srcOrd="2" destOrd="0" parTransId="{0A0AF326-E220-4C27-99D5-6C64030CE37A}" sibTransId="{48ED6A10-0F90-4E2C-9B85-3C55EF498B94}"/>
    <dgm:cxn modelId="{DF450721-70CF-4B27-A164-2780393EDFEE}" srcId="{B433D5F4-B3E8-4AAE-8916-7EDC96733576}" destId="{C2AAF779-DA76-4395-A9B2-6518E6010F41}" srcOrd="3" destOrd="0" parTransId="{2AA48BD9-ACE9-430F-B203-1D88272D3E32}" sibTransId="{B82B6CCD-02FE-4334-B149-DC4150BB48A5}"/>
    <dgm:cxn modelId="{99EE0622-E338-4FDD-90FA-3A9BD6BE0373}" type="presOf" srcId="{7AEE4030-AC3D-4426-9B9C-9896225B9F60}" destId="{EBB335FC-3822-460C-8E6F-D2AF31246E1F}" srcOrd="0" destOrd="0" presId="urn:microsoft.com/office/officeart/2005/8/layout/default"/>
    <dgm:cxn modelId="{19A5AB31-3AA3-40D5-B1D4-E6D535368E12}" type="presOf" srcId="{C2AAF779-DA76-4395-A9B2-6518E6010F41}" destId="{69407B92-9DB5-47BB-A294-15F8AB433D11}" srcOrd="0" destOrd="0" presId="urn:microsoft.com/office/officeart/2005/8/layout/default"/>
    <dgm:cxn modelId="{6A737D5E-133F-4CF8-8BF2-04AF2EA2B317}" type="presOf" srcId="{C9D128CD-C318-4CCF-B4F7-93F90E20E23B}" destId="{3FF3FA8F-A614-4E27-8A2F-1F4C2BF98215}" srcOrd="0" destOrd="0" presId="urn:microsoft.com/office/officeart/2005/8/layout/default"/>
    <dgm:cxn modelId="{3EDF9856-2370-4D6C-A56C-24ABB7BE2F28}" srcId="{B433D5F4-B3E8-4AAE-8916-7EDC96733576}" destId="{CE8C8C9F-C651-4DF0-9FBA-7EAC7D5DFDB3}" srcOrd="4" destOrd="0" parTransId="{6995A891-3FC2-43D5-8027-65D9B526E85F}" sibTransId="{97653748-B64E-45E1-ACBA-449C2D37962A}"/>
    <dgm:cxn modelId="{64B9C85A-7BF7-429C-B13B-DF111F8D6F9A}" type="presOf" srcId="{B433D5F4-B3E8-4AAE-8916-7EDC96733576}" destId="{C8E57E1A-BE8E-40E5-B8CC-0DBF8DA04210}" srcOrd="0" destOrd="0" presId="urn:microsoft.com/office/officeart/2005/8/layout/default"/>
    <dgm:cxn modelId="{02D94DA2-439B-448B-BF49-3E1F265BDC85}" srcId="{B433D5F4-B3E8-4AAE-8916-7EDC96733576}" destId="{4F5DCF35-80A2-44B0-BF1F-8AD70C169F49}" srcOrd="0" destOrd="0" parTransId="{C1DFAF44-8F49-457E-8B4F-02AF42B02EEC}" sibTransId="{1C9F4A96-770F-4EE0-9D04-3FC54555C45D}"/>
    <dgm:cxn modelId="{D26CEFF0-DA77-4609-8B30-5BF8757FF018}" srcId="{B433D5F4-B3E8-4AAE-8916-7EDC96733576}" destId="{7AEE4030-AC3D-4426-9B9C-9896225B9F60}" srcOrd="1" destOrd="0" parTransId="{E84AD17E-B393-4027-B5D7-EC1B67578060}" sibTransId="{1C37DDC7-A2A6-494A-AD67-89485446E0DA}"/>
    <dgm:cxn modelId="{130095F1-75EB-47D0-91FC-711274149A43}" srcId="{B433D5F4-B3E8-4AAE-8916-7EDC96733576}" destId="{C9D128CD-C318-4CCF-B4F7-93F90E20E23B}" srcOrd="5" destOrd="0" parTransId="{D0BAB44C-BF16-4B71-90AC-E6CA99FF7CA2}" sibTransId="{F181D3DF-9241-4CBA-A5DF-EFFE6B6126D1}"/>
    <dgm:cxn modelId="{4B491C27-DD0E-4F66-BAE4-739C13E909FC}" type="presParOf" srcId="{C8E57E1A-BE8E-40E5-B8CC-0DBF8DA04210}" destId="{0CD371FC-720A-4EB9-BA56-50CCE303A351}" srcOrd="0" destOrd="0" presId="urn:microsoft.com/office/officeart/2005/8/layout/default"/>
    <dgm:cxn modelId="{8B3A35E5-6F83-46C4-BE5B-2B591DE05C00}" type="presParOf" srcId="{C8E57E1A-BE8E-40E5-B8CC-0DBF8DA04210}" destId="{991BF6E5-E67D-4392-B199-60C7F3A53518}" srcOrd="1" destOrd="0" presId="urn:microsoft.com/office/officeart/2005/8/layout/default"/>
    <dgm:cxn modelId="{76D19AA7-1B3A-46C7-9670-905B74A6586E}" type="presParOf" srcId="{C8E57E1A-BE8E-40E5-B8CC-0DBF8DA04210}" destId="{EBB335FC-3822-460C-8E6F-D2AF31246E1F}" srcOrd="2" destOrd="0" presId="urn:microsoft.com/office/officeart/2005/8/layout/default"/>
    <dgm:cxn modelId="{127BFA4E-7A58-4548-9314-DAA85B48A84F}" type="presParOf" srcId="{C8E57E1A-BE8E-40E5-B8CC-0DBF8DA04210}" destId="{4DB6C2C1-26BB-4E8A-BE5F-50F80A5C4D6F}" srcOrd="3" destOrd="0" presId="urn:microsoft.com/office/officeart/2005/8/layout/default"/>
    <dgm:cxn modelId="{E0C0F7FB-C3A5-450D-9072-70A619474584}" type="presParOf" srcId="{C8E57E1A-BE8E-40E5-B8CC-0DBF8DA04210}" destId="{E917484E-25B0-4112-ABB7-7E87098D9317}" srcOrd="4" destOrd="0" presId="urn:microsoft.com/office/officeart/2005/8/layout/default"/>
    <dgm:cxn modelId="{D0B58413-0889-48AB-B329-73BC4A1DF471}" type="presParOf" srcId="{C8E57E1A-BE8E-40E5-B8CC-0DBF8DA04210}" destId="{9E94F25E-97CD-4FAF-A925-DDF05AB063AC}" srcOrd="5" destOrd="0" presId="urn:microsoft.com/office/officeart/2005/8/layout/default"/>
    <dgm:cxn modelId="{F7C2CF4C-579B-4553-9598-B593CE9DFAD9}" type="presParOf" srcId="{C8E57E1A-BE8E-40E5-B8CC-0DBF8DA04210}" destId="{69407B92-9DB5-47BB-A294-15F8AB433D11}" srcOrd="6" destOrd="0" presId="urn:microsoft.com/office/officeart/2005/8/layout/default"/>
    <dgm:cxn modelId="{7E3AFC6F-F36C-48D4-A8CC-2A4200EF1B18}" type="presParOf" srcId="{C8E57E1A-BE8E-40E5-B8CC-0DBF8DA04210}" destId="{D7418943-E5D1-4286-A85A-39A0CEAA5BA9}" srcOrd="7" destOrd="0" presId="urn:microsoft.com/office/officeart/2005/8/layout/default"/>
    <dgm:cxn modelId="{BDBBB4E6-6125-45FF-8F56-A9A560E2E363}" type="presParOf" srcId="{C8E57E1A-BE8E-40E5-B8CC-0DBF8DA04210}" destId="{A4FD6485-5324-4177-BB45-BCF49DC6ED52}" srcOrd="8" destOrd="0" presId="urn:microsoft.com/office/officeart/2005/8/layout/default"/>
    <dgm:cxn modelId="{5ADD3AF3-656A-42D3-BC6C-73035A831140}" type="presParOf" srcId="{C8E57E1A-BE8E-40E5-B8CC-0DBF8DA04210}" destId="{66DDA1D2-A272-4AA4-B286-6A3B3131615F}" srcOrd="9" destOrd="0" presId="urn:microsoft.com/office/officeart/2005/8/layout/default"/>
    <dgm:cxn modelId="{C8F7FB70-C64F-4D26-9265-6DDFF885F607}" type="presParOf" srcId="{C8E57E1A-BE8E-40E5-B8CC-0DBF8DA04210}" destId="{3FF3FA8F-A614-4E27-8A2F-1F4C2BF98215}" srcOrd="10" destOrd="0" presId="urn:microsoft.com/office/officeart/2005/8/layout/default"/>
    <dgm:cxn modelId="{B1A07994-0085-4B8D-80F2-67376F4D2542}" type="presParOf" srcId="{C8E57E1A-BE8E-40E5-B8CC-0DBF8DA04210}" destId="{951EA069-910D-4832-AE1A-8B05BD8BE13E}" srcOrd="11" destOrd="0" presId="urn:microsoft.com/office/officeart/2005/8/layout/default"/>
    <dgm:cxn modelId="{9372BF2E-D698-4348-94AC-0E68A382BD19}" type="presParOf" srcId="{C8E57E1A-BE8E-40E5-B8CC-0DBF8DA04210}" destId="{FBFE3A42-8B19-4CC8-97A5-091CDC4CC9AF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A499EC-3E66-42CE-9E0D-31ACF47A3A9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777D429-9988-4E62-B604-D087118CC8A3}">
      <dgm:prSet/>
      <dgm:spPr/>
      <dgm:t>
        <a:bodyPr/>
        <a:lstStyle/>
        <a:p>
          <a:r>
            <a:rPr lang="fr-FR"/>
            <a:t>Être ambassadeur de la transition écologique et du développement durable auprès des autres élèves, contribuer à leur sensibilisation et à leur mobilisation</a:t>
          </a:r>
          <a:endParaRPr lang="en-US"/>
        </a:p>
      </dgm:t>
    </dgm:pt>
    <dgm:pt modelId="{386A89AF-1357-41DC-8169-13A085822F7B}" type="parTrans" cxnId="{ED769CEC-3014-484E-B284-8D452AB9F702}">
      <dgm:prSet/>
      <dgm:spPr/>
      <dgm:t>
        <a:bodyPr/>
        <a:lstStyle/>
        <a:p>
          <a:endParaRPr lang="en-US"/>
        </a:p>
      </dgm:t>
    </dgm:pt>
    <dgm:pt modelId="{AE727A02-3159-42D5-BB73-6EE37911A58B}" type="sibTrans" cxnId="{ED769CEC-3014-484E-B284-8D452AB9F702}">
      <dgm:prSet/>
      <dgm:spPr/>
      <dgm:t>
        <a:bodyPr/>
        <a:lstStyle/>
        <a:p>
          <a:endParaRPr lang="en-US"/>
        </a:p>
      </dgm:t>
    </dgm:pt>
    <dgm:pt modelId="{857C5CD8-0D37-4A10-9B13-5EAB794D421E}">
      <dgm:prSet/>
      <dgm:spPr/>
      <dgm:t>
        <a:bodyPr/>
        <a:lstStyle/>
        <a:p>
          <a:r>
            <a:rPr lang="fr-FR"/>
            <a:t>Promouvoir les comportements en faveur de la transition écologique</a:t>
          </a:r>
          <a:endParaRPr lang="en-US"/>
        </a:p>
      </dgm:t>
    </dgm:pt>
    <dgm:pt modelId="{08E4F5DC-69F5-4188-81DE-277A6F10FDC5}" type="parTrans" cxnId="{508F5F84-B84C-464E-BA2B-B7F9DF7C76D0}">
      <dgm:prSet/>
      <dgm:spPr/>
      <dgm:t>
        <a:bodyPr/>
        <a:lstStyle/>
        <a:p>
          <a:endParaRPr lang="en-US"/>
        </a:p>
      </dgm:t>
    </dgm:pt>
    <dgm:pt modelId="{41051701-CFF1-49D9-9BE4-5043B7CB0B0C}" type="sibTrans" cxnId="{508F5F84-B84C-464E-BA2B-B7F9DF7C76D0}">
      <dgm:prSet/>
      <dgm:spPr/>
      <dgm:t>
        <a:bodyPr/>
        <a:lstStyle/>
        <a:p>
          <a:endParaRPr lang="en-US"/>
        </a:p>
      </dgm:t>
    </dgm:pt>
    <dgm:pt modelId="{5E61FED8-2267-4758-BB5C-20798DBC9661}">
      <dgm:prSet/>
      <dgm:spPr/>
      <dgm:t>
        <a:bodyPr/>
        <a:lstStyle/>
        <a:p>
          <a:r>
            <a:rPr lang="fr-FR"/>
            <a:t>Proposer et mener des projets concrets pour contribuer au développement durable dans la classe, l’établissement et à proximité</a:t>
          </a:r>
          <a:endParaRPr lang="en-US"/>
        </a:p>
      </dgm:t>
    </dgm:pt>
    <dgm:pt modelId="{CA2FC3B8-000C-4E39-8FE9-5B9D9963C91B}" type="parTrans" cxnId="{37B8F470-8DEE-45EB-8B8D-AE3F71410384}">
      <dgm:prSet/>
      <dgm:spPr/>
      <dgm:t>
        <a:bodyPr/>
        <a:lstStyle/>
        <a:p>
          <a:endParaRPr lang="en-US"/>
        </a:p>
      </dgm:t>
    </dgm:pt>
    <dgm:pt modelId="{D6AF7FA2-7612-4EAD-AED7-09BE9389135D}" type="sibTrans" cxnId="{37B8F470-8DEE-45EB-8B8D-AE3F71410384}">
      <dgm:prSet/>
      <dgm:spPr/>
      <dgm:t>
        <a:bodyPr/>
        <a:lstStyle/>
        <a:p>
          <a:endParaRPr lang="en-US"/>
        </a:p>
      </dgm:t>
    </dgm:pt>
    <dgm:pt modelId="{802661E9-0A5F-43E2-8C0F-35C5FAA1BC44}">
      <dgm:prSet/>
      <dgm:spPr/>
      <dgm:t>
        <a:bodyPr/>
        <a:lstStyle/>
        <a:p>
          <a:r>
            <a:rPr lang="fr-FR"/>
            <a:t>Participer activement aux projets mis en place dans l’établissement en faveur de la transition écologique</a:t>
          </a:r>
          <a:endParaRPr lang="en-US"/>
        </a:p>
      </dgm:t>
    </dgm:pt>
    <dgm:pt modelId="{A4892E98-421E-4888-8BE4-03C4E087796D}" type="parTrans" cxnId="{F32818E0-1EC2-4725-9204-F0F646C3515D}">
      <dgm:prSet/>
      <dgm:spPr/>
      <dgm:t>
        <a:bodyPr/>
        <a:lstStyle/>
        <a:p>
          <a:endParaRPr lang="en-US"/>
        </a:p>
      </dgm:t>
    </dgm:pt>
    <dgm:pt modelId="{FDC5D31B-2508-4A9B-ADBB-30994FB0F96B}" type="sibTrans" cxnId="{F32818E0-1EC2-4725-9204-F0F646C3515D}">
      <dgm:prSet/>
      <dgm:spPr/>
      <dgm:t>
        <a:bodyPr/>
        <a:lstStyle/>
        <a:p>
          <a:endParaRPr lang="en-US"/>
        </a:p>
      </dgm:t>
    </dgm:pt>
    <dgm:pt modelId="{2CA5AC37-FE5E-47B4-8846-CA5160416EC3}" type="pres">
      <dgm:prSet presAssocID="{8FA499EC-3E66-42CE-9E0D-31ACF47A3A93}" presName="diagram" presStyleCnt="0">
        <dgm:presLayoutVars>
          <dgm:dir/>
          <dgm:resizeHandles val="exact"/>
        </dgm:presLayoutVars>
      </dgm:prSet>
      <dgm:spPr/>
    </dgm:pt>
    <dgm:pt modelId="{AFB8F25C-917A-4237-9CB0-7BEB5F67E661}" type="pres">
      <dgm:prSet presAssocID="{A777D429-9988-4E62-B604-D087118CC8A3}" presName="node" presStyleLbl="node1" presStyleIdx="0" presStyleCnt="4">
        <dgm:presLayoutVars>
          <dgm:bulletEnabled val="1"/>
        </dgm:presLayoutVars>
      </dgm:prSet>
      <dgm:spPr/>
    </dgm:pt>
    <dgm:pt modelId="{BEBF4177-CD6F-453C-9F75-8829A7EF218D}" type="pres">
      <dgm:prSet presAssocID="{AE727A02-3159-42D5-BB73-6EE37911A58B}" presName="sibTrans" presStyleCnt="0"/>
      <dgm:spPr/>
    </dgm:pt>
    <dgm:pt modelId="{5CFBF182-7820-4881-BFAC-5001773E9489}" type="pres">
      <dgm:prSet presAssocID="{857C5CD8-0D37-4A10-9B13-5EAB794D421E}" presName="node" presStyleLbl="node1" presStyleIdx="1" presStyleCnt="4">
        <dgm:presLayoutVars>
          <dgm:bulletEnabled val="1"/>
        </dgm:presLayoutVars>
      </dgm:prSet>
      <dgm:spPr/>
    </dgm:pt>
    <dgm:pt modelId="{A4610FB6-315F-4584-997E-BDC1F5069055}" type="pres">
      <dgm:prSet presAssocID="{41051701-CFF1-49D9-9BE4-5043B7CB0B0C}" presName="sibTrans" presStyleCnt="0"/>
      <dgm:spPr/>
    </dgm:pt>
    <dgm:pt modelId="{42FF6228-A4AC-4F5A-81F9-6D7027E091BD}" type="pres">
      <dgm:prSet presAssocID="{5E61FED8-2267-4758-BB5C-20798DBC9661}" presName="node" presStyleLbl="node1" presStyleIdx="2" presStyleCnt="4">
        <dgm:presLayoutVars>
          <dgm:bulletEnabled val="1"/>
        </dgm:presLayoutVars>
      </dgm:prSet>
      <dgm:spPr/>
    </dgm:pt>
    <dgm:pt modelId="{BBFD1FAF-5C90-420B-AA48-931AFB2D6C9C}" type="pres">
      <dgm:prSet presAssocID="{D6AF7FA2-7612-4EAD-AED7-09BE9389135D}" presName="sibTrans" presStyleCnt="0"/>
      <dgm:spPr/>
    </dgm:pt>
    <dgm:pt modelId="{0757D69F-A423-4A6C-8920-F20B3B791624}" type="pres">
      <dgm:prSet presAssocID="{802661E9-0A5F-43E2-8C0F-35C5FAA1BC44}" presName="node" presStyleLbl="node1" presStyleIdx="3" presStyleCnt="4">
        <dgm:presLayoutVars>
          <dgm:bulletEnabled val="1"/>
        </dgm:presLayoutVars>
      </dgm:prSet>
      <dgm:spPr/>
    </dgm:pt>
  </dgm:ptLst>
  <dgm:cxnLst>
    <dgm:cxn modelId="{6B639D0F-3A13-4B60-A220-EAD39067AA17}" type="presOf" srcId="{857C5CD8-0D37-4A10-9B13-5EAB794D421E}" destId="{5CFBF182-7820-4881-BFAC-5001773E9489}" srcOrd="0" destOrd="0" presId="urn:microsoft.com/office/officeart/2005/8/layout/default"/>
    <dgm:cxn modelId="{E7248E23-4199-4369-87A6-8AF2467CA892}" type="presOf" srcId="{A777D429-9988-4E62-B604-D087118CC8A3}" destId="{AFB8F25C-917A-4237-9CB0-7BEB5F67E661}" srcOrd="0" destOrd="0" presId="urn:microsoft.com/office/officeart/2005/8/layout/default"/>
    <dgm:cxn modelId="{9DC0045B-3AF5-42F9-A3A5-4DEFD4EC5E4F}" type="presOf" srcId="{8FA499EC-3E66-42CE-9E0D-31ACF47A3A93}" destId="{2CA5AC37-FE5E-47B4-8846-CA5160416EC3}" srcOrd="0" destOrd="0" presId="urn:microsoft.com/office/officeart/2005/8/layout/default"/>
    <dgm:cxn modelId="{8938385E-7944-4B4C-8C98-9DA188C159F2}" type="presOf" srcId="{5E61FED8-2267-4758-BB5C-20798DBC9661}" destId="{42FF6228-A4AC-4F5A-81F9-6D7027E091BD}" srcOrd="0" destOrd="0" presId="urn:microsoft.com/office/officeart/2005/8/layout/default"/>
    <dgm:cxn modelId="{37B8F470-8DEE-45EB-8B8D-AE3F71410384}" srcId="{8FA499EC-3E66-42CE-9E0D-31ACF47A3A93}" destId="{5E61FED8-2267-4758-BB5C-20798DBC9661}" srcOrd="2" destOrd="0" parTransId="{CA2FC3B8-000C-4E39-8FE9-5B9D9963C91B}" sibTransId="{D6AF7FA2-7612-4EAD-AED7-09BE9389135D}"/>
    <dgm:cxn modelId="{508F5F84-B84C-464E-BA2B-B7F9DF7C76D0}" srcId="{8FA499EC-3E66-42CE-9E0D-31ACF47A3A93}" destId="{857C5CD8-0D37-4A10-9B13-5EAB794D421E}" srcOrd="1" destOrd="0" parTransId="{08E4F5DC-69F5-4188-81DE-277A6F10FDC5}" sibTransId="{41051701-CFF1-49D9-9BE4-5043B7CB0B0C}"/>
    <dgm:cxn modelId="{F32818E0-1EC2-4725-9204-F0F646C3515D}" srcId="{8FA499EC-3E66-42CE-9E0D-31ACF47A3A93}" destId="{802661E9-0A5F-43E2-8C0F-35C5FAA1BC44}" srcOrd="3" destOrd="0" parTransId="{A4892E98-421E-4888-8BE4-03C4E087796D}" sibTransId="{FDC5D31B-2508-4A9B-ADBB-30994FB0F96B}"/>
    <dgm:cxn modelId="{ED769CEC-3014-484E-B284-8D452AB9F702}" srcId="{8FA499EC-3E66-42CE-9E0D-31ACF47A3A93}" destId="{A777D429-9988-4E62-B604-D087118CC8A3}" srcOrd="0" destOrd="0" parTransId="{386A89AF-1357-41DC-8169-13A085822F7B}" sibTransId="{AE727A02-3159-42D5-BB73-6EE37911A58B}"/>
    <dgm:cxn modelId="{A54279F8-33E3-4046-8DBD-6ACDA33D5582}" type="presOf" srcId="{802661E9-0A5F-43E2-8C0F-35C5FAA1BC44}" destId="{0757D69F-A423-4A6C-8920-F20B3B791624}" srcOrd="0" destOrd="0" presId="urn:microsoft.com/office/officeart/2005/8/layout/default"/>
    <dgm:cxn modelId="{7F0E5A7B-3BC9-4836-A328-8D3DC8D52AE7}" type="presParOf" srcId="{2CA5AC37-FE5E-47B4-8846-CA5160416EC3}" destId="{AFB8F25C-917A-4237-9CB0-7BEB5F67E661}" srcOrd="0" destOrd="0" presId="urn:microsoft.com/office/officeart/2005/8/layout/default"/>
    <dgm:cxn modelId="{0219A270-443F-4FC9-97E6-E0FB820CBF8C}" type="presParOf" srcId="{2CA5AC37-FE5E-47B4-8846-CA5160416EC3}" destId="{BEBF4177-CD6F-453C-9F75-8829A7EF218D}" srcOrd="1" destOrd="0" presId="urn:microsoft.com/office/officeart/2005/8/layout/default"/>
    <dgm:cxn modelId="{3B0E1A38-A732-42E1-B280-E90A36BCF4ED}" type="presParOf" srcId="{2CA5AC37-FE5E-47B4-8846-CA5160416EC3}" destId="{5CFBF182-7820-4881-BFAC-5001773E9489}" srcOrd="2" destOrd="0" presId="urn:microsoft.com/office/officeart/2005/8/layout/default"/>
    <dgm:cxn modelId="{79589924-EF02-4175-99BD-4274BC661913}" type="presParOf" srcId="{2CA5AC37-FE5E-47B4-8846-CA5160416EC3}" destId="{A4610FB6-315F-4584-997E-BDC1F5069055}" srcOrd="3" destOrd="0" presId="urn:microsoft.com/office/officeart/2005/8/layout/default"/>
    <dgm:cxn modelId="{BE879C70-46C6-4F60-8D07-F1F06504EBDA}" type="presParOf" srcId="{2CA5AC37-FE5E-47B4-8846-CA5160416EC3}" destId="{42FF6228-A4AC-4F5A-81F9-6D7027E091BD}" srcOrd="4" destOrd="0" presId="urn:microsoft.com/office/officeart/2005/8/layout/default"/>
    <dgm:cxn modelId="{4AFA8EE3-CEDA-4699-9E41-8CFD4B26F837}" type="presParOf" srcId="{2CA5AC37-FE5E-47B4-8846-CA5160416EC3}" destId="{BBFD1FAF-5C90-420B-AA48-931AFB2D6C9C}" srcOrd="5" destOrd="0" presId="urn:microsoft.com/office/officeart/2005/8/layout/default"/>
    <dgm:cxn modelId="{D363EE4A-584A-46A6-9A53-5001739863E2}" type="presParOf" srcId="{2CA5AC37-FE5E-47B4-8846-CA5160416EC3}" destId="{0757D69F-A423-4A6C-8920-F20B3B79162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371FC-720A-4EB9-BA56-50CCE303A351}">
      <dsp:nvSpPr>
        <dsp:cNvPr id="0" name=""/>
        <dsp:cNvSpPr/>
      </dsp:nvSpPr>
      <dsp:spPr>
        <a:xfrm>
          <a:off x="0" y="628411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 dirty="0"/>
            <a:t>Ils ont plusieurs responsabilités :</a:t>
          </a:r>
          <a:endParaRPr lang="en-US" sz="800" kern="1200" dirty="0"/>
        </a:p>
      </dsp:txBody>
      <dsp:txXfrm>
        <a:off x="0" y="628411"/>
        <a:ext cx="1809504" cy="1085702"/>
      </dsp:txXfrm>
    </dsp:sp>
    <dsp:sp modelId="{EBB335FC-3822-460C-8E6F-D2AF31246E1F}">
      <dsp:nvSpPr>
        <dsp:cNvPr id="0" name=""/>
        <dsp:cNvSpPr/>
      </dsp:nvSpPr>
      <dsp:spPr>
        <a:xfrm>
          <a:off x="1990454" y="628411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ils </a:t>
          </a:r>
          <a:r>
            <a:rPr lang="fr-FR" sz="800" b="1" kern="1200"/>
            <a:t>représentent les élèves</a:t>
          </a:r>
          <a:r>
            <a:rPr lang="fr-FR" sz="800" kern="1200"/>
            <a:t> de leur classe</a:t>
          </a:r>
          <a:endParaRPr lang="en-US" sz="800" kern="1200"/>
        </a:p>
      </dsp:txBody>
      <dsp:txXfrm>
        <a:off x="1990454" y="628411"/>
        <a:ext cx="1809504" cy="1085702"/>
      </dsp:txXfrm>
    </dsp:sp>
    <dsp:sp modelId="{E917484E-25B0-4112-ABB7-7E87098D9317}">
      <dsp:nvSpPr>
        <dsp:cNvPr id="0" name=""/>
        <dsp:cNvSpPr/>
      </dsp:nvSpPr>
      <dsp:spPr>
        <a:xfrm>
          <a:off x="3980909" y="628411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ils sont des </a:t>
          </a:r>
          <a:r>
            <a:rPr lang="fr-FR" sz="800" b="1" kern="1200"/>
            <a:t>médiateurs</a:t>
          </a:r>
          <a:r>
            <a:rPr lang="fr-FR" sz="800" kern="1200"/>
            <a:t> entre leurs camarades et les autres membres de la communauté éducative : personnels de direction, personnels enseignant et non-enseignant et parents d’élèves</a:t>
          </a:r>
          <a:endParaRPr lang="en-US" sz="800" kern="1200"/>
        </a:p>
      </dsp:txBody>
      <dsp:txXfrm>
        <a:off x="3980909" y="628411"/>
        <a:ext cx="1809504" cy="1085702"/>
      </dsp:txXfrm>
    </dsp:sp>
    <dsp:sp modelId="{69407B92-9DB5-47BB-A294-15F8AB433D11}">
      <dsp:nvSpPr>
        <dsp:cNvPr id="0" name=""/>
        <dsp:cNvSpPr/>
      </dsp:nvSpPr>
      <dsp:spPr>
        <a:xfrm>
          <a:off x="0" y="1895064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Dans chaque classe, les deux délégués participent au </a:t>
          </a:r>
          <a:r>
            <a:rPr lang="fr-FR" sz="800" b="1" kern="1200"/>
            <a:t>conseil de classe</a:t>
          </a:r>
          <a:r>
            <a:rPr lang="fr-FR" sz="800" kern="1200"/>
            <a:t>. Chaque trimestre, le conseil se prononce sur la vie de la classe et le déroulement de la scolarité de chaque élève.</a:t>
          </a:r>
          <a:endParaRPr lang="en-US" sz="800" kern="1200"/>
        </a:p>
      </dsp:txBody>
      <dsp:txXfrm>
        <a:off x="0" y="1895064"/>
        <a:ext cx="1809504" cy="1085702"/>
      </dsp:txXfrm>
    </dsp:sp>
    <dsp:sp modelId="{A4FD6485-5324-4177-BB45-BCF49DC6ED52}">
      <dsp:nvSpPr>
        <dsp:cNvPr id="0" name=""/>
        <dsp:cNvSpPr/>
      </dsp:nvSpPr>
      <dsp:spPr>
        <a:xfrm>
          <a:off x="1990454" y="1895064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Si un élève de la classe passe en </a:t>
          </a:r>
          <a:r>
            <a:rPr lang="fr-FR" sz="800" b="1" kern="1200"/>
            <a:t>conseil de discipline</a:t>
          </a:r>
          <a:r>
            <a:rPr lang="fr-FR" sz="800" kern="1200"/>
            <a:t>, les deux délégués de la classe de l’élève y participent.</a:t>
          </a:r>
          <a:endParaRPr lang="en-US" sz="800" kern="1200"/>
        </a:p>
      </dsp:txBody>
      <dsp:txXfrm>
        <a:off x="1990454" y="1895064"/>
        <a:ext cx="1809504" cy="1085702"/>
      </dsp:txXfrm>
    </dsp:sp>
    <dsp:sp modelId="{3FF3FA8F-A614-4E27-8A2F-1F4C2BF98215}">
      <dsp:nvSpPr>
        <dsp:cNvPr id="0" name=""/>
        <dsp:cNvSpPr/>
      </dsp:nvSpPr>
      <dsp:spPr>
        <a:xfrm>
          <a:off x="3980909" y="1895064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Au </a:t>
          </a:r>
          <a:r>
            <a:rPr lang="fr-FR" sz="800" b="1" kern="1200"/>
            <a:t>conseil d'administration</a:t>
          </a:r>
          <a:r>
            <a:rPr lang="fr-FR" sz="800" kern="1200"/>
            <a:t>, les délégués rapportent les avis et les propositions des autres élèves sur le fonctionnement de l'établissement.</a:t>
          </a:r>
          <a:endParaRPr lang="en-US" sz="800" kern="1200"/>
        </a:p>
      </dsp:txBody>
      <dsp:txXfrm>
        <a:off x="3980909" y="1895064"/>
        <a:ext cx="1809504" cy="1085702"/>
      </dsp:txXfrm>
    </dsp:sp>
    <dsp:sp modelId="{FBFE3A42-8B19-4CC8-97A5-091CDC4CC9AF}">
      <dsp:nvSpPr>
        <dsp:cNvPr id="0" name=""/>
        <dsp:cNvSpPr/>
      </dsp:nvSpPr>
      <dsp:spPr>
        <a:xfrm>
          <a:off x="1990454" y="3161717"/>
          <a:ext cx="1809504" cy="1085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kern="1200"/>
            <a:t>Dans les lycées, tous les délégués des élèves se réunissent au moins deux fois par an dans le cadre de l’</a:t>
          </a:r>
          <a:r>
            <a:rPr lang="fr-FR" sz="800" b="1" kern="1200"/>
            <a:t>assemblée générale des délégués des élèves</a:t>
          </a:r>
          <a:r>
            <a:rPr lang="fr-FR" sz="800" kern="1200"/>
            <a:t>. Cette assemblée consultative permet d'informer les délégués et d'organiser des échanges entre eux.</a:t>
          </a:r>
          <a:endParaRPr lang="en-US" sz="800" kern="1200"/>
        </a:p>
      </dsp:txBody>
      <dsp:txXfrm>
        <a:off x="1990454" y="3161717"/>
        <a:ext cx="1809504" cy="10857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8F25C-917A-4237-9CB0-7BEB5F67E661}">
      <dsp:nvSpPr>
        <dsp:cNvPr id="0" name=""/>
        <dsp:cNvSpPr/>
      </dsp:nvSpPr>
      <dsp:spPr>
        <a:xfrm>
          <a:off x="629" y="246225"/>
          <a:ext cx="2455489" cy="1473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/>
            <a:t>Être ambassadeur de la transition écologique et du développement durable auprès des autres élèves, contribuer à leur sensibilisation et à leur mobilisation</a:t>
          </a:r>
          <a:endParaRPr lang="en-US" sz="1300" kern="1200"/>
        </a:p>
      </dsp:txBody>
      <dsp:txXfrm>
        <a:off x="629" y="246225"/>
        <a:ext cx="2455489" cy="1473293"/>
      </dsp:txXfrm>
    </dsp:sp>
    <dsp:sp modelId="{5CFBF182-7820-4881-BFAC-5001773E9489}">
      <dsp:nvSpPr>
        <dsp:cNvPr id="0" name=""/>
        <dsp:cNvSpPr/>
      </dsp:nvSpPr>
      <dsp:spPr>
        <a:xfrm>
          <a:off x="2701667" y="246225"/>
          <a:ext cx="2455489" cy="1473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/>
            <a:t>Promouvoir les comportements en faveur de la transition écologique</a:t>
          </a:r>
          <a:endParaRPr lang="en-US" sz="1300" kern="1200"/>
        </a:p>
      </dsp:txBody>
      <dsp:txXfrm>
        <a:off x="2701667" y="246225"/>
        <a:ext cx="2455489" cy="1473293"/>
      </dsp:txXfrm>
    </dsp:sp>
    <dsp:sp modelId="{42FF6228-A4AC-4F5A-81F9-6D7027E091BD}">
      <dsp:nvSpPr>
        <dsp:cNvPr id="0" name=""/>
        <dsp:cNvSpPr/>
      </dsp:nvSpPr>
      <dsp:spPr>
        <a:xfrm>
          <a:off x="629" y="1965068"/>
          <a:ext cx="2455489" cy="1473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/>
            <a:t>Proposer et mener des projets concrets pour contribuer au développement durable dans la classe, l’établissement et à proximité</a:t>
          </a:r>
          <a:endParaRPr lang="en-US" sz="1300" kern="1200"/>
        </a:p>
      </dsp:txBody>
      <dsp:txXfrm>
        <a:off x="629" y="1965068"/>
        <a:ext cx="2455489" cy="1473293"/>
      </dsp:txXfrm>
    </dsp:sp>
    <dsp:sp modelId="{0757D69F-A423-4A6C-8920-F20B3B791624}">
      <dsp:nvSpPr>
        <dsp:cNvPr id="0" name=""/>
        <dsp:cNvSpPr/>
      </dsp:nvSpPr>
      <dsp:spPr>
        <a:xfrm>
          <a:off x="2701667" y="1965068"/>
          <a:ext cx="2455489" cy="14732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/>
            <a:t>Participer activement aux projets mis en place dans l’établissement en faveur de la transition écologique</a:t>
          </a:r>
          <a:endParaRPr lang="en-US" sz="1300" kern="1200"/>
        </a:p>
      </dsp:txBody>
      <dsp:txXfrm>
        <a:off x="2701667" y="1965068"/>
        <a:ext cx="2455489" cy="1473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A8CFD-A3DB-43D0-55A0-4BD48C54C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D399768-04A3-83AE-BB5D-878100A50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E5E7B9-3EEC-9B20-75CA-D81F0E57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F7ACB8-1AF3-0C78-AC88-7DEBC7BE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D4C8FA-FA28-4905-C1E8-FC703D93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09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08E929-2826-5F56-C04D-F55605F5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63F38F-54F9-0C36-93F0-E95704FE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E3742A-0E67-A80D-26B0-C549E57CB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153D82-AC80-9E8D-F9AD-CBBD67708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AB56C2-1A3F-B367-B057-A4139B10D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25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C585EC6-2CF9-C462-0F32-5666F2FECF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8820A4-722B-3089-5948-D0F73FECF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C68078-5A9B-3B02-C68D-8C8DC322F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EFF70D-FF9C-99A8-8160-9B9405775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10857C-8AC6-CEFA-861E-BA7B7560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41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0191CD-2CFA-99A4-00CC-896C1481B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2B4EE8-2F35-F856-0766-935E9DB52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F5B856-5419-1D96-7B73-7829A2D9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676518-4C6E-A424-405B-4B3507439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D3BC90-D55F-F198-A4CC-85EF2D75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52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25B6FD-EA10-5B43-3A26-B5495D27E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11D270-B053-0E35-728A-C7A18A44E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3F95B7-73AB-5230-B7EF-07E409018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3B9D33-7252-EB4A-E518-3B50838BA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0ABABC-EA71-3E32-5252-E536597EB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19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135C9E-A325-4F14-2C22-EFAA440F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142ADB-61F0-C44E-7D89-BC2F5AECF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CE8840-FF84-B651-754A-3B20B5711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75E5E5-964E-B6CE-B87B-E0013148E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3134169-1EAC-F04C-64B7-3E1868916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4E1634-E857-E829-A4A1-542321D0E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93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07866-D881-E8DA-E174-B6668BBE0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CFD59A-ADA6-7F18-6DF8-79CFBBBCB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86669B-5003-31E9-E2E0-A743A083C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47BBF2-FB7F-CF35-0B38-6122EECB31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F12F183-EDDA-E5B7-AC44-00F32912A8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9B21772-3055-2B56-D687-F97EDA6D9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B8C2D97-4B8A-DAFA-128F-1388328C0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7EBD5FA-0338-FED7-8DCF-B4C27714B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58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49C7A6-2620-EBE1-DAA4-CD5AFCC11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7132B58-3DFE-883D-1588-78573062B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D361AEF-7969-BBA7-E992-9DAEBD8A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066914-C9F0-DD22-6435-B2205D116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98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0DFB201-F671-3940-2C20-F5EA92B7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6542D7A-68FB-D290-4210-81B4821F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A67D125-68E5-AC1E-7A97-FEA929B8D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997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DB750E-1111-7B99-E2AC-45C76A6DA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F25B57-921F-2D38-E27E-F4250C2DE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231297-BADE-85F8-65C4-79AB77629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3BE35A-92FB-44FE-7EF0-86743E4C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704743-5011-0014-2964-13BAF27B6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FE1A87-0F82-2C53-6F3F-88E8FAD31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03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62998-0209-E031-45DC-4C05FA848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6C87ED-84B2-B175-CED2-0F5D100490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68F6E8-0481-C4F6-CBE0-7A8B325FF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856609-B08E-FD9E-024C-0C7F3357B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B8CB7E-9860-C310-129D-958F41136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BF5D91-4386-33B3-E673-E7A54EC29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28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DA1FB4C-9505-0DFA-2023-E0F02970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8A91AC-EBDE-EB31-5595-F0BC706E5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4AB646-67D5-4547-098A-9A8FE4EEA3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761EE8-0824-4626-A7C9-B5F8BCA3295D}" type="datetimeFigureOut">
              <a:rPr lang="fr-FR" smtClean="0"/>
              <a:t>08/09/2025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C5662C-5C98-B3E1-71C3-B0C790676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F1506B-A576-BEEB-BE0A-53DA5F3FAE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B7C48-BB20-4D04-9A8E-158F3F46A3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780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79d845Qk_6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B712E947-0734-45F9-9C4F-41114EC3A3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85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B3290A-D3BF-4B87-B55B-FD9A98B497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9030" cy="1576446"/>
            <a:chOff x="0" y="0"/>
            <a:chExt cx="12192002" cy="157644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3A715A-0686-440A-8F40-441B42A66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2" y="0"/>
              <a:ext cx="12191998" cy="1575955"/>
            </a:xfrm>
            <a:prstGeom prst="rect">
              <a:avLst/>
            </a:prstGeom>
            <a:gradFill>
              <a:gsLst>
                <a:gs pos="0">
                  <a:srgbClr val="000000">
                    <a:alpha val="96000"/>
                  </a:srgbClr>
                </a:gs>
                <a:gs pos="100000">
                  <a:schemeClr val="accent1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761657F-19F2-425B-B7E9-0118CD13C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5307778" y="-5307778"/>
              <a:ext cx="1576446" cy="12192002"/>
            </a:xfrm>
            <a:prstGeom prst="rect">
              <a:avLst/>
            </a:prstGeom>
            <a:gradFill>
              <a:gsLst>
                <a:gs pos="45000">
                  <a:schemeClr val="accent1">
                    <a:alpha val="0"/>
                  </a:schemeClr>
                </a:gs>
                <a:gs pos="99000">
                  <a:srgbClr val="000000">
                    <a:alpha val="74000"/>
                  </a:srgbClr>
                </a:gs>
              </a:gsLst>
              <a:lin ang="11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27B6634-79D3-4EDD-A77A-1065D6F3A4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825434" y="0"/>
              <a:ext cx="4303422" cy="1575461"/>
            </a:xfrm>
            <a:prstGeom prst="rect">
              <a:avLst/>
            </a:prstGeom>
            <a:gradFill>
              <a:gsLst>
                <a:gs pos="0">
                  <a:schemeClr val="accent1">
                    <a:alpha val="17000"/>
                  </a:schemeClr>
                </a:gs>
                <a:gs pos="74000">
                  <a:schemeClr val="accent1">
                    <a:lumMod val="50000"/>
                    <a:alpha val="0"/>
                  </a:schemeClr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05B96DB0-48B5-D094-47D7-43582B0C9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452" y="0"/>
            <a:ext cx="11294844" cy="157546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</a:rPr>
              <a:t>Les </a:t>
            </a:r>
            <a:r>
              <a:rPr lang="en-US" sz="4000" b="1" dirty="0" err="1">
                <a:solidFill>
                  <a:srgbClr val="FFFFFF"/>
                </a:solidFill>
              </a:rPr>
              <a:t>semaines</a:t>
            </a:r>
            <a:r>
              <a:rPr lang="en-US" sz="4000" b="1" dirty="0">
                <a:solidFill>
                  <a:srgbClr val="FFFFFF"/>
                </a:solidFill>
              </a:rPr>
              <a:t> de </a:t>
            </a:r>
            <a:r>
              <a:rPr lang="en-US" sz="4000" b="1" dirty="0" err="1">
                <a:solidFill>
                  <a:srgbClr val="FFFFFF"/>
                </a:solidFill>
              </a:rPr>
              <a:t>l’engagement</a:t>
            </a:r>
            <a:r>
              <a:rPr lang="en-US" sz="4000" b="1" dirty="0">
                <a:solidFill>
                  <a:srgbClr val="FFFFFF"/>
                </a:solidFill>
              </a:rPr>
              <a:t> :</a:t>
            </a:r>
            <a:br>
              <a:rPr lang="en-US" sz="4000" b="1" dirty="0">
                <a:solidFill>
                  <a:srgbClr val="FFFFFF"/>
                </a:solidFill>
              </a:rPr>
            </a:br>
            <a:r>
              <a:rPr lang="en-US" sz="4000" b="1" dirty="0">
                <a:solidFill>
                  <a:srgbClr val="FFFFFF"/>
                </a:solidFill>
              </a:rPr>
              <a:t> du 15septembre au 4 </a:t>
            </a:r>
            <a:r>
              <a:rPr lang="en-US" sz="4000" b="1" dirty="0" err="1">
                <a:solidFill>
                  <a:srgbClr val="FFFFFF"/>
                </a:solidFill>
              </a:rPr>
              <a:t>octobre</a:t>
            </a:r>
            <a:r>
              <a:rPr lang="en-US" sz="4000" b="1" dirty="0">
                <a:solidFill>
                  <a:srgbClr val="FFFFFF"/>
                </a:solidFill>
              </a:rPr>
              <a:t>  2025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6D978D-2E62-16CD-6197-A7A7B5080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52" y="1954807"/>
            <a:ext cx="3695501" cy="4272257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7B193-78BD-5012-9E90-BD4B3028E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54297" y="1997546"/>
            <a:ext cx="6464808" cy="138526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Comment 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s’engager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?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96AB721-F0D0-D814-2E55-461DC9936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6120" y="2517841"/>
            <a:ext cx="7858428" cy="4873625"/>
          </a:xfrm>
        </p:spPr>
        <p:txBody>
          <a:bodyPr/>
          <a:lstStyle/>
          <a:p>
            <a:pPr marL="0" indent="0">
              <a:buNone/>
            </a:pPr>
            <a:r>
              <a:rPr lang="fr-FR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les conseils du youtubeur Hugo Travers sur l'engagement au lycée</a:t>
            </a:r>
          </a:p>
          <a:p>
            <a:pPr marL="0" indent="0">
              <a:buNone/>
            </a:pPr>
            <a:endParaRPr lang="fr-FR" sz="2800" dirty="0">
              <a:solidFill>
                <a:schemeClr val="tx2">
                  <a:lumMod val="75000"/>
                  <a:lumOff val="25000"/>
                </a:schemeClr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FR" dirty="0">
                <a:solidFill>
                  <a:srgbClr val="46788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https://youtu.be/79d845Qk_60</a:t>
            </a:r>
            <a:endParaRPr lang="fr-FR" dirty="0"/>
          </a:p>
          <a:p>
            <a:r>
              <a:rPr lang="fr-FR" sz="1000" dirty="0"/>
              <a:t>Appuyer sur la touche ctrl pour avoir la main et lancer les vidéos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52F98FD-7475-15F9-DE14-753A82525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8305" y="3071671"/>
            <a:ext cx="2339410" cy="298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2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41437CB-9ABE-04FF-BA5D-1977357E6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8737349" cy="586000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témoignages de Lycéens  engagés</a:t>
            </a:r>
          </a:p>
        </p:txBody>
      </p:sp>
      <p:graphicFrame>
        <p:nvGraphicFramePr>
          <p:cNvPr id="13" name="Sous-titre 7">
            <a:extLst>
              <a:ext uri="{FF2B5EF4-FFF2-40B4-BE49-F238E27FC236}">
                <a16:creationId xmlns:a16="http://schemas.microsoft.com/office/drawing/2014/main" id="{6D40C58C-177F-6F18-336C-BFBBAB0102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380931"/>
              </p:ext>
            </p:extLst>
          </p:nvPr>
        </p:nvGraphicFramePr>
        <p:xfrm>
          <a:off x="3785616" y="1108994"/>
          <a:ext cx="4142232" cy="1151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7FAD627-0614-C2C5-F57E-315FA1A31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4994" y="1344506"/>
            <a:ext cx="3343895" cy="381158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5821837-D9D5-332B-C9ED-72F4269175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994" y="1317412"/>
            <a:ext cx="3343895" cy="386577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656D6E07-FD1D-DF3D-EB52-CB6B69B27B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3504" y="2415694"/>
            <a:ext cx="2654808" cy="1725209"/>
          </a:xfrm>
          <a:prstGeom prst="rect">
            <a:avLst/>
          </a:prstGeom>
        </p:spPr>
      </p:pic>
      <p:pic>
        <p:nvPicPr>
          <p:cNvPr id="21" name="Espace réservé du contenu 16">
            <a:extLst>
              <a:ext uri="{FF2B5EF4-FFF2-40B4-BE49-F238E27FC236}">
                <a16:creationId xmlns:a16="http://schemas.microsoft.com/office/drawing/2014/main" id="{9ED178B2-67D6-A069-1DC3-E019EF61A7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7985" y="4586320"/>
            <a:ext cx="2951226" cy="18144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B8F37E3-4CFF-4E1B-1856-2426722CCA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72424" y="4400871"/>
            <a:ext cx="1799074" cy="218537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78B4B01-4FBE-8C99-30BF-2F1D02A673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9211" y="2326148"/>
            <a:ext cx="1597564" cy="19957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C865900-25BA-6449-2AE8-8891C80F28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2966" y="786692"/>
            <a:ext cx="1314633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2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0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" name="Isosceles Triangle 22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6ED6E4A-4BB6-54D8-F574-1EDE642FB9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261" y="643467"/>
            <a:ext cx="4721477" cy="5571065"/>
          </a:xfrm>
          <a:prstGeom prst="rect">
            <a:avLst/>
          </a:prstGeom>
          <a:ln>
            <a:noFill/>
          </a:ln>
        </p:spPr>
      </p:pic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1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2472546-73B2-B248-DBEC-4F6BE8BFFEE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 err="1"/>
              <a:t>Donc</a:t>
            </a:r>
            <a:r>
              <a:rPr lang="en-US" sz="6600" dirty="0"/>
              <a:t> : je </a:t>
            </a:r>
            <a:r>
              <a:rPr lang="en-US" sz="6600" dirty="0" err="1"/>
              <a:t>m’engage</a:t>
            </a:r>
            <a:r>
              <a:rPr lang="en-US" sz="6600" dirty="0"/>
              <a:t>  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47171A2-263B-3ED9-6315-6AABEF072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339453"/>
            <a:ext cx="6173623" cy="192925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A23D164-E884-ED5C-CD6D-7BAC0AD99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38" y="1984377"/>
            <a:ext cx="6764491" cy="191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0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DE513-B717-B358-7F6B-30B198E65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17106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 DELEGUES DES ELEVES</a:t>
            </a:r>
            <a:b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0391149-28D8-A25B-FB0B-F88494E72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0604" y="1124236"/>
            <a:ext cx="5157787" cy="4119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Rappel du Rôle des délégués de classe</a:t>
            </a:r>
          </a:p>
        </p:txBody>
      </p:sp>
      <p:graphicFrame>
        <p:nvGraphicFramePr>
          <p:cNvPr id="8" name="Espace réservé du contenu 2">
            <a:extLst>
              <a:ext uri="{FF2B5EF4-FFF2-40B4-BE49-F238E27FC236}">
                <a16:creationId xmlns:a16="http://schemas.microsoft.com/office/drawing/2014/main" id="{FA318D8A-6240-6557-C5BB-607C3B156BA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79255859"/>
              </p:ext>
            </p:extLst>
          </p:nvPr>
        </p:nvGraphicFramePr>
        <p:xfrm>
          <a:off x="211756" y="1617044"/>
          <a:ext cx="5790414" cy="4875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E7B345E-6B1B-6B39-1496-CD61F0C15D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24236"/>
            <a:ext cx="5089358" cy="114309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fr-FR" sz="35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Déroulement des Élections des délégués</a:t>
            </a:r>
            <a:b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fr-FR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9E5F353-2B54-ADEC-1098-1654911069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267331"/>
            <a:ext cx="5259388" cy="4225544"/>
          </a:xfrm>
        </p:spPr>
        <p:txBody>
          <a:bodyPr>
            <a:normAutofit fontScale="47500" lnSpcReduction="20000"/>
          </a:bodyPr>
          <a:lstStyle/>
          <a:p>
            <a:endParaRPr lang="fr-FR" dirty="0"/>
          </a:p>
          <a:p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Les candidats se présentent, les noms sont écrits au tableau (Titulaire + Suppléants)</a:t>
            </a:r>
          </a:p>
          <a:p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Deux binômes sont élus au scrutin uninominal à deux tours = 1 tour  d’élection pour chacun.</a:t>
            </a:r>
          </a:p>
          <a:p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Est élu celui ou celle qui a le plus de voix.</a:t>
            </a:r>
          </a:p>
          <a:p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Si deux candidats obtiennent le même nombre de voix au second tour, le plus jeune candidat est déclaré élu.</a:t>
            </a:r>
          </a:p>
          <a:p>
            <a:endParaRPr lang="fr-FR" sz="3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r>
              <a:rPr lang="fr-FR" sz="3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MATERIEL POUR LES ELECTIONS </a:t>
            </a:r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: procès verbal,  bulletins de vote et urne. </a:t>
            </a:r>
          </a:p>
          <a:p>
            <a:r>
              <a:rPr lang="fr-FR" sz="3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Des élèves se porteront volontaires pour le dépouillement et décompte des votes, ils devront signer le procès verbal.</a:t>
            </a:r>
          </a:p>
          <a:p>
            <a:endParaRPr lang="fr-FR" sz="3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689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69A57DFA-8EC0-7B7E-C80C-FF7398933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  éco-délégués : </a:t>
            </a:r>
            <a:r>
              <a:rPr lang="fr-FR" sz="36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Quelles sont les missions des éco-délégués de classe ?  </a:t>
            </a:r>
            <a:br>
              <a:rPr lang="fr-FR" dirty="0"/>
            </a:br>
            <a:endParaRPr lang="fr-FR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7DD67C9-60AC-76DC-E473-6429CD723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8213" y="1690688"/>
            <a:ext cx="5157787" cy="485965"/>
          </a:xfrm>
        </p:spPr>
        <p:txBody>
          <a:bodyPr>
            <a:normAutofit fontScale="25000" lnSpcReduction="20000"/>
          </a:bodyPr>
          <a:lstStyle/>
          <a:p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  <a:p>
            <a:r>
              <a:rPr lang="fr-FR" sz="80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Etre</a:t>
            </a:r>
            <a:r>
              <a:rPr lang="fr-FR" sz="80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éco-délégué de classe, c’est :</a:t>
            </a:r>
          </a:p>
        </p:txBody>
      </p:sp>
      <p:graphicFrame>
        <p:nvGraphicFramePr>
          <p:cNvPr id="13" name="Espace réservé du contenu 7">
            <a:extLst>
              <a:ext uri="{FF2B5EF4-FFF2-40B4-BE49-F238E27FC236}">
                <a16:creationId xmlns:a16="http://schemas.microsoft.com/office/drawing/2014/main" id="{95A36CC4-9622-B099-4F18-C09B28959BF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0035823"/>
              </p:ext>
            </p:extLst>
          </p:nvPr>
        </p:nvGraphicFramePr>
        <p:xfrm>
          <a:off x="541405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2E982A8-4472-0643-9872-48845C5ECC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530416"/>
            <a:ext cx="5551371" cy="1078029"/>
          </a:xfrm>
        </p:spPr>
        <p:txBody>
          <a:bodyPr>
            <a:normAutofit fontScale="25000" lnSpcReduction="20000"/>
          </a:bodyPr>
          <a:lstStyle/>
          <a:p>
            <a:r>
              <a:rPr lang="fr-FR" sz="56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réalisations des éco-délégués peuvent porter sur tous les sujets environnementaux, dans toutes leurs dimensions : écologique, sociale, économique, culturelle, éthique, </a:t>
            </a:r>
            <a:r>
              <a:rPr lang="fr-FR" sz="56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fr-FR" sz="5600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337DF33C-C4B0-285D-582F-8E915DDE91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 et préservation de la biodiversité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végétalisation et réaménagement de la cour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réduction, collecte et tri de déchets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recyclage, réemploi et actions éco-solidaires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réduction du gaspillage alimentaire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réduction de la consommation énergétique</a:t>
            </a:r>
          </a:p>
          <a:p>
            <a:r>
              <a:rPr lang="fr-FR" dirty="0">
                <a:solidFill>
                  <a:schemeClr val="tx2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351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A4E37431-20F0-4DD6-84A9-ED2B64494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0AE98B72-66C6-4AB4-AF0D-BA830DE86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07EAFC6-733F-403D-BB4D-05A3A2874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7A36730-4CB0-4F61-AD11-A44C97658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69C79E1-F916-4929-A4F3-DE763D4BF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67334AB-16BD-4EC7-8C6B-4B5171600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5944669-E734-0D87-2FE4-FEEB0A2A6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70" y="1020240"/>
            <a:ext cx="4684193" cy="32234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4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C.V.L</a:t>
            </a:r>
            <a:br>
              <a:rPr lang="en-US" sz="4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4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Au </a:t>
            </a: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C.V.L</a:t>
            </a:r>
            <a:b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Pour le Lycée : 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nous </a:t>
            </a:r>
            <a:r>
              <a:rPr lang="en-US" sz="3100" kern="1200" dirty="0" err="1">
                <a:solidFill>
                  <a:srgbClr val="FFC000"/>
                </a:solidFill>
                <a:latin typeface="+mj-lt"/>
                <a:ea typeface="+mj-ea"/>
                <a:cs typeface="+mj-cs"/>
              </a:rPr>
              <a:t>avons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rgbClr val="FFC000"/>
                </a:solidFill>
                <a:latin typeface="+mj-lt"/>
                <a:ea typeface="+mj-ea"/>
                <a:cs typeface="+mj-cs"/>
              </a:rPr>
              <a:t>besoin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rgbClr val="FFC000"/>
                </a:solidFill>
                <a:latin typeface="+mj-lt"/>
                <a:ea typeface="+mj-ea"/>
                <a:cs typeface="+mj-cs"/>
              </a:rPr>
              <a:t>cette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rgbClr val="FFC000"/>
                </a:solidFill>
                <a:latin typeface="+mj-lt"/>
                <a:ea typeface="+mj-ea"/>
                <a:cs typeface="+mj-cs"/>
              </a:rPr>
              <a:t>année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 de : 6 </a:t>
            </a:r>
            <a:r>
              <a:rPr lang="en-US" sz="3100" kern="1200" dirty="0" err="1">
                <a:solidFill>
                  <a:srgbClr val="FFC000"/>
                </a:solidFill>
                <a:latin typeface="+mj-lt"/>
                <a:ea typeface="+mj-ea"/>
                <a:cs typeface="+mj-cs"/>
              </a:rPr>
              <a:t>représentants</a:t>
            </a:r>
            <a:r>
              <a:rPr lang="en-US" sz="3100" kern="12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,</a:t>
            </a: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tous</a:t>
            </a: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les </a:t>
            </a:r>
            <a:r>
              <a:rPr lang="en-US" sz="3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élèves</a:t>
            </a: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l’établissement</a:t>
            </a: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peuvent</a:t>
            </a: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err="1">
                <a:solidFill>
                  <a:srgbClr val="FFFFFF"/>
                </a:solidFill>
              </a:rPr>
              <a:t>être</a:t>
            </a:r>
            <a:r>
              <a:rPr lang="en-US" sz="3100" dirty="0">
                <a:solidFill>
                  <a:srgbClr val="FFFFFF"/>
                </a:solidFill>
              </a:rPr>
              <a:t> </a:t>
            </a:r>
            <a:r>
              <a:rPr lang="en-US" sz="3100" dirty="0" err="1">
                <a:solidFill>
                  <a:srgbClr val="FFFFFF"/>
                </a:solidFill>
              </a:rPr>
              <a:t>candidat</a:t>
            </a:r>
            <a:r>
              <a:rPr lang="en-US" sz="3100" dirty="0">
                <a:solidFill>
                  <a:srgbClr val="FFFFFF"/>
                </a:solidFill>
              </a:rPr>
              <a:t>. (pas </a:t>
            </a:r>
            <a:r>
              <a:rPr lang="en-US" sz="3100" dirty="0" err="1">
                <a:solidFill>
                  <a:srgbClr val="FFFFFF"/>
                </a:solidFill>
              </a:rPr>
              <a:t>besoin</a:t>
            </a:r>
            <a:r>
              <a:rPr lang="en-US" sz="3100" dirty="0">
                <a:solidFill>
                  <a:srgbClr val="FFFFFF"/>
                </a:solidFill>
              </a:rPr>
              <a:t> d’être </a:t>
            </a:r>
            <a:r>
              <a:rPr lang="en-US" sz="3100" dirty="0" err="1">
                <a:solidFill>
                  <a:srgbClr val="FFFFFF"/>
                </a:solidFill>
              </a:rPr>
              <a:t>délégué</a:t>
            </a:r>
            <a:r>
              <a:rPr lang="en-US" sz="3100" dirty="0">
                <a:solidFill>
                  <a:srgbClr val="FFFFFF"/>
                </a:solidFill>
              </a:rPr>
              <a:t>)</a:t>
            </a:r>
            <a:b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31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31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B9E3F5D-399D-6527-9DE7-39FF5B6C4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42" y="4453128"/>
            <a:ext cx="4542894" cy="2015571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r>
              <a:rPr lang="en-US" sz="28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Bulletin de candidature et profession de </a:t>
            </a:r>
            <a:r>
              <a:rPr lang="en-US" sz="28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foi</a:t>
            </a:r>
            <a:r>
              <a:rPr lang="en-US" sz="28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à demander à </a:t>
            </a:r>
            <a:r>
              <a:rPr lang="en-US" sz="28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votre</a:t>
            </a:r>
            <a:r>
              <a:rPr lang="en-US" sz="28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Professeur</a:t>
            </a:r>
            <a:r>
              <a:rPr lang="en-US" sz="28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Principal.</a:t>
            </a:r>
          </a:p>
          <a:p>
            <a:r>
              <a:rPr lang="en-US" sz="20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20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remettre</a:t>
            </a:r>
            <a:r>
              <a:rPr lang="en-US" sz="20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rapidement</a:t>
            </a:r>
            <a:r>
              <a:rPr lang="en-US" sz="20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à </a:t>
            </a:r>
            <a:r>
              <a:rPr lang="en-US" sz="2000" kern="1200" dirty="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votre</a:t>
            </a:r>
            <a:r>
              <a:rPr lang="en-US" sz="2000" kern="12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CPE.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A92476-E8A0-AE60-41BC-9CB67770C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454" y="312334"/>
            <a:ext cx="5963562" cy="246744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D64F327-0456-6922-7E93-026F9FD85832}"/>
              </a:ext>
            </a:extLst>
          </p:cNvPr>
          <p:cNvSpPr/>
          <p:nvPr/>
        </p:nvSpPr>
        <p:spPr>
          <a:xfrm>
            <a:off x="6237171" y="2953512"/>
            <a:ext cx="5390147" cy="383951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/>
              <a:t>Le CVL donne un avis</a:t>
            </a:r>
            <a:r>
              <a:rPr lang="fr-FR" dirty="0"/>
              <a:t> sur :</a:t>
            </a:r>
          </a:p>
          <a:p>
            <a:r>
              <a:rPr lang="fr-FR" dirty="0"/>
              <a:t>les grands principes de l’organisation des études ;</a:t>
            </a:r>
          </a:p>
          <a:p>
            <a:r>
              <a:rPr lang="fr-FR" dirty="0"/>
              <a:t>l’accompagnement personnalisé ;</a:t>
            </a:r>
          </a:p>
          <a:p>
            <a:r>
              <a:rPr lang="fr-FR" dirty="0"/>
              <a:t>l’organisation du temps scolaire ;</a:t>
            </a:r>
          </a:p>
          <a:p>
            <a:r>
              <a:rPr lang="fr-FR" dirty="0"/>
              <a:t>l’élaboration du projet d’établissement et du règlement intérieur ;</a:t>
            </a:r>
          </a:p>
          <a:p>
            <a:r>
              <a:rPr lang="fr-FR" dirty="0"/>
              <a:t>les questions de restauration et d’internat ;</a:t>
            </a:r>
          </a:p>
          <a:p>
            <a:r>
              <a:rPr lang="fr-FR" dirty="0"/>
              <a:t>l’information sur l'orientation ;</a:t>
            </a:r>
          </a:p>
          <a:p>
            <a:r>
              <a:rPr lang="fr-FR" dirty="0"/>
              <a:t>l’organisation d'activités sportives, culturelles et périscolaires ;</a:t>
            </a:r>
          </a:p>
          <a:p>
            <a:r>
              <a:rPr lang="fr-FR" dirty="0"/>
              <a:t>les échanges linguistiques ;</a:t>
            </a:r>
          </a:p>
          <a:p>
            <a:r>
              <a:rPr lang="fr-FR" dirty="0"/>
              <a:t>la santé, l'hygiène et la sécurité ;</a:t>
            </a:r>
          </a:p>
          <a:p>
            <a:r>
              <a:rPr lang="fr-FR" dirty="0"/>
              <a:t>etc.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245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621</Words>
  <Application>Microsoft Office PowerPoint</Application>
  <PresentationFormat>Grand écran</PresentationFormat>
  <Paragraphs>57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Thème Office</vt:lpstr>
      <vt:lpstr>Les semaines de l’engagement :  du 15septembre au 4 octobre  2025</vt:lpstr>
      <vt:lpstr>Des témoignages de Lycéens  engagés</vt:lpstr>
      <vt:lpstr>Présentation PowerPoint</vt:lpstr>
      <vt:lpstr>Donc : je m’engage  </vt:lpstr>
      <vt:lpstr>Comme DELEGUES DES ELEVES </vt:lpstr>
      <vt:lpstr>Comme  éco-délégués : Quelles sont les missions des éco-délégués de classe ?   </vt:lpstr>
      <vt:lpstr>  C.V.L  Au C.V.L  Pour le Lycée : nous avons besoin cette année de : 6 représentants, tous les élèves de l’établissement peuvent être candidat. (pas besoin d’être délégué)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sandrine.malatray</dc:creator>
  <cp:lastModifiedBy>sandrine.malatray</cp:lastModifiedBy>
  <cp:revision>28</cp:revision>
  <dcterms:created xsi:type="dcterms:W3CDTF">2025-09-04T15:41:26Z</dcterms:created>
  <dcterms:modified xsi:type="dcterms:W3CDTF">2025-09-08T15:53:22Z</dcterms:modified>
</cp:coreProperties>
</file>