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CAF723-4168-6FF5-4E9E-FDB84DEF6D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C0D5AFA-9AD0-470E-AAB9-E7317FE4D4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0D3561-6158-DFE5-6F59-C3EA79E49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1BF4BC-562E-CD66-A6D2-BD6857A38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EFE54D-F408-178D-69DA-60F4355A7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285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9C3B0F-09A1-F572-2897-5CDF87273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EAFA2F2-22B7-BF48-5045-CC45C4A87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ED75CF-D41E-485A-32AE-F32AB2CAD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925C48-8864-3D1E-FAA5-10725FD3F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9E4E8B-16B0-5D08-85D5-F1C4C1ECC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92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E6BA409-0B67-4861-02DC-4473C91A24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FB5F01-50C3-0DDA-577A-10EA1535D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C7C634-561D-C48F-422B-CF9D7A0B3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59F003-3E7D-E495-00F6-18CDDCDF6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B6F9AD-66FE-2CF1-8199-3F6572A4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6291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E558EA-AC70-EFBE-36E0-767D17E4A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B3799F-F0D0-BE60-7A78-97DF166F0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082664-B40C-F0DA-3D1B-BC95D8E8E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C95B54-F880-9A49-E095-F48C08C2F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B7D603-2A68-1EB6-507C-5400D7AF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39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9A7625-5520-25E4-220A-043538F09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5CBB28-F5BE-8D2B-F00E-404AAFB09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073238-D5C7-59D2-D7A2-CDBE1C09F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0A73D9-7114-46A2-070F-1BEC17547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A2183-71F6-88EC-8AF6-1CCF5EC14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882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E10B0D-9561-CB86-FA9F-D0E2B8FDE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ED6C6C-0028-67A6-3764-36615EE8CD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0499D03-3142-3B0D-8AB3-F8F599640B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10DAE8F-0FD0-B8F5-E0E5-DB1E12609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772CC18-1035-CE8A-DCB3-73D29393B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34B7FC8-0BD1-2A0D-DE4A-C0FB64BFC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31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3DFEA-7F97-93D8-6839-1B0677E87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0608CC-C0BF-6879-3478-99C0FD9E0E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EDDEEB-C558-DD75-4F28-64A489190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779E7FD-CD33-5C4F-F4D7-16BC70BC8E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4449AB7-518B-6E07-69C1-F4D3145734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50B6AEC-3E33-79AC-B0BF-EF3163C03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5465C98-60E8-CBC8-8397-510184469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C2D9616-1AEC-2864-5AA2-4F1DBB901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965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F29ECB-6F9D-0408-B1EF-430C27BD3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72A34D-14EB-05DF-B507-9268257C1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EF076DB-7E6C-4473-D94D-4BB519AC6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B46FD7-7F12-2AA2-FCA7-001B05B2C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418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D7AB48F-81D3-4415-E1F3-87D9987E4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37262A-4108-5086-A0E7-077D899D8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BA032-994B-6667-A654-32AC537FA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485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D62AE7-DFE8-0EE6-83D5-0EC83A26B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F93A2D-BF25-1FB3-2866-DFFBAF3E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E04F246-C866-C8AD-941A-2E7857501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F5B844-DF01-55E0-C252-E71D82404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EF3718D-2A17-E532-7001-CFAC57D55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549FBD2-E77B-6AA6-E66C-548BB3D27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55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2E108B-B269-B3AE-0920-FB4D5C655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1E7826-AEE2-5CF4-C67B-7C423AA66A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486D0-825A-8DA6-B691-1E16D299D6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8A06D31-DE13-DF09-9E58-B3ED781B4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90E30F9-39DA-ABA4-48BF-178D7A432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6A37106-7574-960A-9C99-7CF040E0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735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7C4D96-07AA-6AAB-0C95-F21BC3B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DAF38D-5496-A798-A522-C842B6E16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AEA852-31E1-1CEA-038C-A360675C2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ECCE50-A871-4D4F-8FA4-00D66DDDE947}" type="datetimeFigureOut">
              <a:rPr lang="fr-FR" smtClean="0"/>
              <a:t>04/11/2025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16A579-7EED-66EF-3C2E-917307941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54F350-7D09-0C86-2B27-2B42518B4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1FA0A4-54C3-4C02-A876-25DE2C51DB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817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Nclf7ELuQGM?feature=oemb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jb32LNQ9eBo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NElUb9I4uAM?feature=oemb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soPTMzENzV4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Média en ligne 5" title="Ton problème, c'est mon problème - Campagne #NonAuHarcèlement 2024-2025">
            <a:hlinkClick r:id="" action="ppaction://media"/>
            <a:extLst>
              <a:ext uri="{FF2B5EF4-FFF2-40B4-BE49-F238E27FC236}">
                <a16:creationId xmlns:a16="http://schemas.microsoft.com/office/drawing/2014/main" id="{EDBF156C-7F23-A30D-198A-FCAD2AE8D24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6177" y="457200"/>
            <a:ext cx="10519646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4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Média en ligne 1" title="Si le jeu blesse, il faut que ça cesse - Campagne #NonAuHarcèlement 2023-2024">
            <a:hlinkClick r:id="" action="ppaction://media"/>
            <a:extLst>
              <a:ext uri="{FF2B5EF4-FFF2-40B4-BE49-F238E27FC236}">
                <a16:creationId xmlns:a16="http://schemas.microsoft.com/office/drawing/2014/main" id="{9A16652B-385F-1022-172C-CD4C09A95B2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6177" y="457200"/>
            <a:ext cx="10519646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6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Média en ligne 1" title="Faisons des réseaux sociaux un endroit qui nous rassemble - Campagne #NonAuHarcèlement 2021-2022">
            <a:hlinkClick r:id="" action="ppaction://media"/>
            <a:extLst>
              <a:ext uri="{FF2B5EF4-FFF2-40B4-BE49-F238E27FC236}">
                <a16:creationId xmlns:a16="http://schemas.microsoft.com/office/drawing/2014/main" id="{3472EEFE-7C2E-BB1A-0F16-2D18A2EF640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6177" y="457200"/>
            <a:ext cx="10519646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12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Média en ligne 1" title="Que faire en cas de harcèlement scolaire au lycée ?">
            <a:hlinkClick r:id="" action="ppaction://media"/>
            <a:extLst>
              <a:ext uri="{FF2B5EF4-FFF2-40B4-BE49-F238E27FC236}">
                <a16:creationId xmlns:a16="http://schemas.microsoft.com/office/drawing/2014/main" id="{757EB153-278F-CD2B-C46B-633E90432C5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6177" y="457200"/>
            <a:ext cx="10519646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54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Grand écran</PresentationFormat>
  <Paragraphs>0</Paragraphs>
  <Slides>4</Slides>
  <Notes>0</Notes>
  <HiddenSlides>0</HiddenSlides>
  <MMClips>4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sandrine.malatray</dc:creator>
  <cp:lastModifiedBy>sandrine.malatray</cp:lastModifiedBy>
  <cp:revision>1</cp:revision>
  <dcterms:created xsi:type="dcterms:W3CDTF">2025-11-04T16:41:49Z</dcterms:created>
  <dcterms:modified xsi:type="dcterms:W3CDTF">2025-11-04T17:05:56Z</dcterms:modified>
</cp:coreProperties>
</file>